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63" r:id="rId5"/>
    <p:sldId id="261" r:id="rId6"/>
    <p:sldId id="260" r:id="rId7"/>
    <p:sldId id="262" r:id="rId8"/>
    <p:sldId id="265" r:id="rId9"/>
    <p:sldId id="266" r:id="rId10"/>
    <p:sldId id="267" r:id="rId11"/>
    <p:sldId id="268" r:id="rId12"/>
    <p:sldId id="269" r:id="rId13"/>
    <p:sldId id="270" r:id="rId14"/>
    <p:sldId id="264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BEEC"/>
    <a:srgbClr val="FD81DD"/>
    <a:srgbClr val="33CC33"/>
    <a:srgbClr val="B9F7D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4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54217-0FD4-41D7-A1B5-25B5C361E54C}" type="datetimeFigureOut">
              <a:rPr lang="en-US" smtClean="0"/>
              <a:pPr/>
              <a:t>5/11/2009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AE704-5DB6-4230-93CE-9C4B0FDE280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54217-0FD4-41D7-A1B5-25B5C361E54C}" type="datetimeFigureOut">
              <a:rPr lang="en-US" smtClean="0"/>
              <a:pPr/>
              <a:t>5/11/2009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AE704-5DB6-4230-93CE-9C4B0FDE280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54217-0FD4-41D7-A1B5-25B5C361E54C}" type="datetimeFigureOut">
              <a:rPr lang="en-US" smtClean="0"/>
              <a:pPr/>
              <a:t>5/11/2009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AE704-5DB6-4230-93CE-9C4B0FDE280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54217-0FD4-41D7-A1B5-25B5C361E54C}" type="datetimeFigureOut">
              <a:rPr lang="en-US" smtClean="0"/>
              <a:pPr/>
              <a:t>5/11/2009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AE704-5DB6-4230-93CE-9C4B0FDE280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54217-0FD4-41D7-A1B5-25B5C361E54C}" type="datetimeFigureOut">
              <a:rPr lang="en-US" smtClean="0"/>
              <a:pPr/>
              <a:t>5/11/2009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AE704-5DB6-4230-93CE-9C4B0FDE280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54217-0FD4-41D7-A1B5-25B5C361E54C}" type="datetimeFigureOut">
              <a:rPr lang="en-US" smtClean="0"/>
              <a:pPr/>
              <a:t>5/11/2009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AE704-5DB6-4230-93CE-9C4B0FDE280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54217-0FD4-41D7-A1B5-25B5C361E54C}" type="datetimeFigureOut">
              <a:rPr lang="en-US" smtClean="0"/>
              <a:pPr/>
              <a:t>5/11/2009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AE704-5DB6-4230-93CE-9C4B0FDE280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54217-0FD4-41D7-A1B5-25B5C361E54C}" type="datetimeFigureOut">
              <a:rPr lang="en-US" smtClean="0"/>
              <a:pPr/>
              <a:t>5/11/2009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AE704-5DB6-4230-93CE-9C4B0FDE280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54217-0FD4-41D7-A1B5-25B5C361E54C}" type="datetimeFigureOut">
              <a:rPr lang="en-US" smtClean="0"/>
              <a:pPr/>
              <a:t>5/11/2009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AE704-5DB6-4230-93CE-9C4B0FDE280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54217-0FD4-41D7-A1B5-25B5C361E54C}" type="datetimeFigureOut">
              <a:rPr lang="en-US" smtClean="0"/>
              <a:pPr/>
              <a:t>5/11/2009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AE704-5DB6-4230-93CE-9C4B0FDE280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54217-0FD4-41D7-A1B5-25B5C361E54C}" type="datetimeFigureOut">
              <a:rPr lang="en-US" smtClean="0"/>
              <a:pPr/>
              <a:t>5/11/2009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AE704-5DB6-4230-93CE-9C4B0FDE280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054217-0FD4-41D7-A1B5-25B5C361E54C}" type="datetimeFigureOut">
              <a:rPr lang="en-US" smtClean="0"/>
              <a:pPr/>
              <a:t>5/11/2009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1AE704-5DB6-4230-93CE-9C4B0FDE280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8000" b="-2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495800" y="304800"/>
            <a:ext cx="4038600" cy="587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92D050"/>
                </a:solidFill>
              </a:rPr>
              <a:t>This presentation was created under the fair use exemption of the U.S. Copyright law. Educational fair use guidelines were followed, and further use is restricted.</a:t>
            </a:r>
            <a:r>
              <a:rPr lang="en-US" sz="1400" dirty="0" smtClean="0"/>
              <a:t/>
            </a:r>
            <a:br>
              <a:rPr lang="en-US" sz="1400" dirty="0" smtClean="0"/>
            </a:br>
            <a:endParaRPr lang="en-US" sz="1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1066800"/>
            <a:ext cx="8001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2.He was offered to be the president of state for Israel.</a:t>
            </a:r>
            <a:endParaRPr lang="en-US" sz="3600" dirty="0"/>
          </a:p>
        </p:txBody>
      </p:sp>
      <p:pic>
        <p:nvPicPr>
          <p:cNvPr id="2050" name="Picture 2" descr="C:\Documents and Settings\14sdietch\Local Settings\Temporary Internet Files\Content.IE5\E6X3WOK2\MPj03096490000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3048000"/>
            <a:ext cx="5341121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25600"/>
            </a:gs>
            <a:gs pos="13000">
              <a:srgbClr val="FFA800"/>
            </a:gs>
            <a:gs pos="28000">
              <a:srgbClr val="825600"/>
            </a:gs>
            <a:gs pos="42999">
              <a:srgbClr val="FFA800"/>
            </a:gs>
            <a:gs pos="58000">
              <a:srgbClr val="825600"/>
            </a:gs>
            <a:gs pos="72000">
              <a:srgbClr val="FFA800"/>
            </a:gs>
            <a:gs pos="87000">
              <a:srgbClr val="825600"/>
            </a:gs>
            <a:gs pos="100000">
              <a:srgbClr val="FFA800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51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3.He had a speech difficulty when young, presumed mentally disabled!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73362"/>
          </a:xfrm>
        </p:spPr>
        <p:txBody>
          <a:bodyPr>
            <a:normAutofit/>
          </a:bodyPr>
          <a:lstStyle/>
          <a:p>
            <a:r>
              <a:rPr lang="en-US" dirty="0" smtClean="0"/>
              <a:t>4.His brain was sliced up into pieces and given to scientists around the world.</a:t>
            </a:r>
            <a:endParaRPr lang="en-US" dirty="0"/>
          </a:p>
        </p:txBody>
      </p:sp>
      <p:pic>
        <p:nvPicPr>
          <p:cNvPr id="3074" name="Picture 2" descr="C:\Documents and Settings\14sdietch\Local Settings\Temporary Internet Files\Content.IE5\VL85QSNQ\MCj0405936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43200" y="3272947"/>
            <a:ext cx="3581400" cy="35850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51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5.The scientists figured out that parts of his brain were denser, and also was missing a "wrinkle".</a:t>
            </a:r>
            <a:endParaRPr lang="en-US" dirty="0"/>
          </a:p>
        </p:txBody>
      </p:sp>
      <p:pic>
        <p:nvPicPr>
          <p:cNvPr id="4098" name="Picture 2" descr="C:\Documents and Settings\14sdietch\Local Settings\Temporary Internet Files\Content.IE5\CE2NH8V0\MCj0234543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62200" y="2286000"/>
            <a:ext cx="4572000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3000" b="-2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82880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http://nobelprize.org/nobel_prizes/physics/laureates/1921/einstein-bio.html</a:t>
            </a:r>
            <a:endParaRPr lang="en-US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0" y="335280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http://home.pacbell.net/kidwell5/aebio.html</a:t>
            </a:r>
            <a:endParaRPr lang="en-US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0" y="472440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http://en.wikipedia.org/wiki/Albert_Einstein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0" y="579120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http://www.neatorama.com/2007/03/26/10-strange-facts-about-einstein/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819400" y="304800"/>
            <a:ext cx="3276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smtClean="0"/>
              <a:t>Sources</a:t>
            </a:r>
            <a:endParaRPr lang="en-US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50000"/>
              </a:schemeClr>
            </a:gs>
            <a:gs pos="50000">
              <a:schemeClr val="accent3">
                <a:lumMod val="75000"/>
              </a:schemeClr>
            </a:gs>
            <a:gs pos="100000">
              <a:schemeClr val="accent3">
                <a:lumMod val="60000"/>
                <a:lumOff val="4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ats[1]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5600" y="1828800"/>
            <a:ext cx="2838450" cy="269081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14401"/>
            <a:ext cx="7772400" cy="1752599"/>
          </a:xfrm>
        </p:spPr>
        <p:txBody>
          <a:bodyPr>
            <a:normAutofit fontScale="90000"/>
          </a:bodyPr>
          <a:lstStyle/>
          <a:p>
            <a:r>
              <a:rPr lang="en-US" sz="89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Albert Einstein</a:t>
            </a:r>
            <a:r>
              <a:rPr lang="en-US" sz="8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en-US" sz="8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endParaRPr lang="en-US" sz="88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9144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92D050"/>
                </a:solidFill>
              </a:rPr>
              <a:t>By:Samiel Dietsch</a:t>
            </a:r>
            <a:endParaRPr lang="en-US" sz="4000" dirty="0">
              <a:solidFill>
                <a:srgbClr val="92D050"/>
              </a:solidFill>
            </a:endParaRPr>
          </a:p>
        </p:txBody>
      </p:sp>
      <p:pic>
        <p:nvPicPr>
          <p:cNvPr id="5" name="Picture 4" descr="Albert Einst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505200"/>
            <a:ext cx="2574127" cy="3352800"/>
          </a:xfrm>
          <a:prstGeom prst="rect">
            <a:avLst/>
          </a:prstGeom>
        </p:spPr>
      </p:pic>
      <p:pic>
        <p:nvPicPr>
          <p:cNvPr id="6" name="Picture 5" descr="Albert Einst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3200" y="3483482"/>
            <a:ext cx="2590800" cy="3374517"/>
          </a:xfrm>
          <a:prstGeom prst="rect">
            <a:avLst/>
          </a:prstGeom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2" presetClass="exit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 rot="2187597">
            <a:off x="3282504" y="1060122"/>
            <a:ext cx="5040100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He was born on march 14, 1876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26" name="Picture 2" descr="C:\Documents and Settings\14sdietch\Local Settings\Temporary Internet Files\Content.IE5\K1ANCXA3\MCj0412696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299451">
            <a:off x="1550742" y="2761134"/>
            <a:ext cx="3299988" cy="344484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 rot="2384843">
            <a:off x="421633" y="5349909"/>
            <a:ext cx="220864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92D050"/>
                </a:solidFill>
              </a:rPr>
              <a:t>In Ulm kingdom</a:t>
            </a:r>
            <a:endParaRPr lang="en-US" sz="4000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50"/>
                            </p:stCondLst>
                            <p:childTnLst>
                              <p:par>
                                <p:cTn id="1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D81DD"/>
            </a:gs>
            <a:gs pos="50000">
              <a:srgbClr val="F2BEEC"/>
            </a:gs>
            <a:gs pos="100000">
              <a:schemeClr val="bg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14sdietch\Local Settings\Temporary Internet Files\Content.IE5\U3C78TYY\MCj0416076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0" y="6334780"/>
            <a:ext cx="3886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Mother: Pauline Einstein.</a:t>
            </a: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76600" y="533400"/>
            <a:ext cx="2057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rgbClr val="FF0000"/>
                </a:solidFill>
              </a:rPr>
              <a:t>Family</a:t>
            </a:r>
            <a:endParaRPr lang="en-US" sz="54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48200" y="6334780"/>
            <a:ext cx="4495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Father: Hermann Einstein.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14400" y="533400"/>
            <a:ext cx="7315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His IQ was guessed to be over 160. He wrote an essay on relativity at 16.</a:t>
            </a:r>
            <a:endParaRPr lang="en-US" sz="3600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3074" name="Picture 2" descr="C:\Documents and Settings\14sdietch\Local Settings\Temporary Internet Files\Content.IE5\4LURK52N\MPj0438528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3200" y="3124200"/>
            <a:ext cx="2238393" cy="3352800"/>
          </a:xfrm>
          <a:prstGeom prst="rect">
            <a:avLst/>
          </a:prstGeom>
          <a:noFill/>
        </p:spPr>
      </p:pic>
      <p:pic>
        <p:nvPicPr>
          <p:cNvPr id="3075" name="Picture 3" descr="C:\Documents and Settings\14sdietch\Local Settings\Temporary Internet Files\Content.IE5\4HIZWH2B\MPj04393900000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419600"/>
            <a:ext cx="3652382" cy="24384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1000" b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0" y="1143000"/>
            <a:ext cx="73152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rgbClr val="FF0000"/>
                </a:solidFill>
              </a:rPr>
              <a:t>He accidentally created the atomic bomb!</a:t>
            </a:r>
            <a:endParaRPr lang="en-US" sz="4400" dirty="0">
              <a:solidFill>
                <a:srgbClr val="FF0000"/>
              </a:solidFill>
            </a:endParaRPr>
          </a:p>
        </p:txBody>
      </p:sp>
      <p:pic>
        <p:nvPicPr>
          <p:cNvPr id="6" name="Picture 5" descr="thumbnail[20]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126706"/>
            <a:ext cx="2819400" cy="2731294"/>
          </a:xfrm>
          <a:prstGeom prst="rect">
            <a:avLst/>
          </a:prstGeom>
        </p:spPr>
      </p:pic>
      <p:pic>
        <p:nvPicPr>
          <p:cNvPr id="8" name="Picture 7" descr="thumbnail[20]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4600" y="4126706"/>
            <a:ext cx="2819400" cy="2731294"/>
          </a:xfrm>
          <a:prstGeom prst="rect">
            <a:avLst/>
          </a:prstGeom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200"/>
                            </p:stCondLst>
                            <p:childTnLst>
                              <p:par>
                                <p:cTn id="12" presetID="14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3" dur="950" fill="hold">
                                          <p:stCondLst>
                                            <p:cond delay="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4" dur="950" fill="hold">
                                          <p:stCondLst>
                                            <p:cond delay="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5" dur="950" fill="hold">
                                          <p:stCondLst>
                                            <p:cond delay="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950" fill="hold">
                                          <p:stCondLst>
                                            <p:cond delay="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18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19" dur="300" fill="hold">
                                          <p:stCondLst>
                                            <p:cond delay="7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200"/>
                            </p:stCondLst>
                            <p:childTnLst>
                              <p:par>
                                <p:cTn id="21" presetID="14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2" dur="950" fill="hold">
                                          <p:stCondLst>
                                            <p:cond delay="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3" dur="950" fill="hold">
                                          <p:stCondLst>
                                            <p:cond delay="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4" dur="950" fill="hold">
                                          <p:stCondLst>
                                            <p:cond delay="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950" fill="hold">
                                          <p:stCondLst>
                                            <p:cond delay="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2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27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28" dur="300" fill="hold">
                                          <p:stCondLst>
                                            <p:cond delay="7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humbnail[28]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33851"/>
            <a:ext cx="9144000" cy="689185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04800" y="609600"/>
            <a:ext cx="8610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He made an agency to save Jews from Hitler!</a:t>
            </a:r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304800" y="2590800"/>
            <a:ext cx="8458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He was originally a Jew also!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4191000"/>
            <a:ext cx="853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He converted to Christianity later on!</a:t>
            </a:r>
            <a:endParaRPr lang="en-US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8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E1010"/>
                                      </p:to>
                                    </p:animClr>
                                    <p:animClr clrSpc="rgb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E1010"/>
                                      </p:to>
                                    </p:animClr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200"/>
                            </p:stCondLst>
                            <p:childTnLst>
                              <p:par>
                                <p:cTn id="28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200"/>
                            </p:stCondLst>
                            <p:childTnLst>
                              <p:par>
                                <p:cTn id="45" presetID="28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E1010"/>
                                      </p:to>
                                    </p:animClr>
                                    <p:animClr clrSpc="rgb">
                                      <p:cBhvr>
                                        <p:cTn id="4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E1010"/>
                                      </p:to>
                                    </p:animClr>
                                    <p:set>
                                      <p:cBhvr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850"/>
                            </p:stCondLst>
                            <p:childTnLst>
                              <p:par>
                                <p:cTn id="51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850"/>
                            </p:stCondLst>
                            <p:childTnLst>
                              <p:par>
                                <p:cTn id="68" presetID="28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6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E1010"/>
                                      </p:to>
                                    </p:animClr>
                                    <p:animClr clrSpc="rgb">
                                      <p:cBhvr>
                                        <p:cTn id="7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E1010"/>
                                      </p:to>
                                    </p:animClr>
                                    <p:set>
                                      <p:cBhvr>
                                        <p:cTn id="7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7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4" grpId="0" build="allAtOnce"/>
      <p:bldP spid="5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4000" b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0" y="609600"/>
            <a:ext cx="6248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He died on April 18, 1955 (Age 76)</a:t>
            </a:r>
            <a:endParaRPr lang="en-US" sz="3200" dirty="0"/>
          </a:p>
        </p:txBody>
      </p:sp>
      <p:pic>
        <p:nvPicPr>
          <p:cNvPr id="2052" name="Picture 4" descr="C:\Documents and Settings\14sdietch\Local Settings\Temporary Internet Files\Content.IE5\STE34PYR\MCj0364682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07556" y="4515002"/>
            <a:ext cx="2236444" cy="2342998"/>
          </a:xfrm>
          <a:prstGeom prst="rect">
            <a:avLst/>
          </a:prstGeom>
          <a:noFill/>
        </p:spPr>
      </p:pic>
      <p:pic>
        <p:nvPicPr>
          <p:cNvPr id="2053" name="Picture 5" descr="C:\Documents and Settings\14sdietch\Local Settings\Temporary Internet Files\Content.IE5\STE34PYR\MCj0364682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362602"/>
            <a:ext cx="2381914" cy="2495398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 rot="2578748">
            <a:off x="-546872" y="3870101"/>
            <a:ext cx="642034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Rest in peace Einstein</a:t>
            </a:r>
            <a:endParaRPr lang="en-US" sz="5400" b="1" cap="none" spc="0" dirty="0">
              <a:ln>
                <a:prstDash val="solid"/>
              </a:ln>
              <a:solidFill>
                <a:srgbClr val="FF000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 rot="18586744">
            <a:off x="3347912" y="2917223"/>
            <a:ext cx="66364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Rest in peace Einstein</a:t>
            </a:r>
            <a:endParaRPr lang="en-US" sz="5400" b="1" dirty="0">
              <a:ln>
                <a:prstDash val="solid"/>
              </a:ln>
              <a:solidFill>
                <a:srgbClr val="FF000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274638"/>
            <a:ext cx="6096000" cy="1143000"/>
          </a:xfrm>
        </p:spPr>
        <p:txBody>
          <a:bodyPr/>
          <a:lstStyle/>
          <a:p>
            <a:r>
              <a:rPr lang="en-US" dirty="0" smtClean="0"/>
              <a:t>Fun facts!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600200" y="1600200"/>
            <a:ext cx="6324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1.H</a:t>
            </a:r>
            <a:r>
              <a:rPr lang="en-US" sz="2800" dirty="0" smtClean="0"/>
              <a:t>e earned his doctor's degree in 1905.</a:t>
            </a:r>
          </a:p>
        </p:txBody>
      </p:sp>
      <p:pic>
        <p:nvPicPr>
          <p:cNvPr id="1026" name="Picture 2" descr="C:\Documents and Settings\14sdietch\Local Settings\Temporary Internet Files\Content.IE5\VL85QSNQ\MCj04395990000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67000" y="2480635"/>
            <a:ext cx="3557456" cy="43773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8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0FE27"/>
                                      </p:to>
                                    </p:animClr>
                                    <p:animClr clrSpc="rgb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0FE27"/>
                                      </p:to>
                                    </p:animClr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900"/>
                            </p:stCondLst>
                            <p:childTnLst>
                              <p:par>
                                <p:cTn id="28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900"/>
                            </p:stCondLst>
                            <p:childTnLst>
                              <p:par>
                                <p:cTn id="3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</TotalTime>
  <Words>207</Words>
  <Application>Microsoft Office PowerPoint</Application>
  <PresentationFormat>On-screen Show (4:3)</PresentationFormat>
  <Paragraphs>27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Slide 1</vt:lpstr>
      <vt:lpstr>Albert Einstein </vt:lpstr>
      <vt:lpstr>Slide 3</vt:lpstr>
      <vt:lpstr>Slide 4</vt:lpstr>
      <vt:lpstr>Slide 5</vt:lpstr>
      <vt:lpstr>Slide 6</vt:lpstr>
      <vt:lpstr>Slide 7</vt:lpstr>
      <vt:lpstr>Slide 8</vt:lpstr>
      <vt:lpstr>Fun facts!</vt:lpstr>
      <vt:lpstr>Slide 10</vt:lpstr>
      <vt:lpstr>3.He had a speech difficulty when young, presumed mentally disabled! </vt:lpstr>
      <vt:lpstr>4.His brain was sliced up into pieces and given to scientists around the world.</vt:lpstr>
      <vt:lpstr>5.The scientists figured out that parts of his brain were denser, and also was missing a "wrinkle".</vt:lpstr>
      <vt:lpstr>Slide 14</vt:lpstr>
    </vt:vector>
  </TitlesOfParts>
  <Company>Underwood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Albert Einstein</dc:title>
  <dc:creator>USER</dc:creator>
  <cp:lastModifiedBy>USER</cp:lastModifiedBy>
  <cp:revision>24</cp:revision>
  <dcterms:created xsi:type="dcterms:W3CDTF">2009-05-01T19:52:35Z</dcterms:created>
  <dcterms:modified xsi:type="dcterms:W3CDTF">2009-05-11T19:46:52Z</dcterms:modified>
</cp:coreProperties>
</file>